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4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F04E2-DEAD-4C4C-AF62-106EEF734109}" type="doc">
      <dgm:prSet loTypeId="urn:microsoft.com/office/officeart/2005/8/layout/hProcess7" loCatId="process" qsTypeId="urn:microsoft.com/office/officeart/2005/8/quickstyle/3d3" qsCatId="3D" csTypeId="urn:microsoft.com/office/officeart/2005/8/colors/accent1_2#1" csCatId="accent1" phldr="1"/>
      <dgm:spPr/>
      <dgm:t>
        <a:bodyPr/>
        <a:lstStyle/>
        <a:p>
          <a:endParaRPr lang="fr-FR"/>
        </a:p>
      </dgm:t>
    </dgm:pt>
    <dgm:pt modelId="{FF8F2A6D-F324-43E6-A841-4B6C6A0CCF68}">
      <dgm:prSet phldrT="[Texte]"/>
      <dgm:spPr>
        <a:blipFill dpi="0" rotWithShape="0"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r>
            <a:rPr lang="fr-FR" smtClean="0"/>
            <a:t> </a:t>
          </a:r>
          <a:endParaRPr lang="fr-FR" dirty="0"/>
        </a:p>
      </dgm:t>
      <dgm:extLst>
        <a:ext uri="{E40237B7-FDA0-4F09-8148-C483321AD2D9}"/>
      </dgm:extLst>
    </dgm:pt>
    <dgm:pt modelId="{FCB98B4C-222C-4BFC-92AF-04430BF9E68D}" type="parTrans" cxnId="{6B28FA28-AC2E-4812-9121-2130B617EFCA}">
      <dgm:prSet/>
      <dgm:spPr/>
      <dgm:t>
        <a:bodyPr/>
        <a:lstStyle/>
        <a:p>
          <a:pPr algn="l"/>
          <a:endParaRPr lang="fr-FR"/>
        </a:p>
      </dgm:t>
    </dgm:pt>
    <dgm:pt modelId="{BBF0F07E-557B-4258-9102-3E67242D4F9C}" type="sibTrans" cxnId="{6B28FA28-AC2E-4812-9121-2130B617EFCA}">
      <dgm:prSet/>
      <dgm:spPr/>
      <dgm:t>
        <a:bodyPr/>
        <a:lstStyle/>
        <a:p>
          <a:pPr algn="l"/>
          <a:endParaRPr lang="fr-FR"/>
        </a:p>
      </dgm:t>
    </dgm:pt>
    <dgm:pt modelId="{01AA195B-6AE3-49E4-BFD9-993EF2C3BB7B}">
      <dgm:prSet phldrT="[Texte]"/>
      <dgm:spPr/>
      <dgm:t>
        <a:bodyPr/>
        <a:lstStyle/>
        <a:p>
          <a:pPr algn="l"/>
          <a:r>
            <a:rPr lang="fr-FR" b="1" i="0" baseline="0" dirty="0" smtClean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rPr>
            <a:t>La Préhistoire</a:t>
          </a:r>
          <a:endParaRPr lang="fr-FR" b="1" i="0" baseline="0" dirty="0">
            <a:solidFill>
              <a:schemeClr val="tx1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BFD13781-E1B2-4B9E-92A1-AEBEF3E427B3}" type="parTrans" cxnId="{B0C14892-6F4F-40C3-9D6C-9A655AFF3F22}">
      <dgm:prSet/>
      <dgm:spPr/>
      <dgm:t>
        <a:bodyPr/>
        <a:lstStyle/>
        <a:p>
          <a:pPr algn="l"/>
          <a:endParaRPr lang="fr-FR"/>
        </a:p>
      </dgm:t>
    </dgm:pt>
    <dgm:pt modelId="{7D03F6FC-A8E9-4A0F-92CF-C6B2EDAFA706}" type="sibTrans" cxnId="{B0C14892-6F4F-40C3-9D6C-9A655AFF3F22}">
      <dgm:prSet/>
      <dgm:spPr/>
      <dgm:t>
        <a:bodyPr/>
        <a:lstStyle/>
        <a:p>
          <a:pPr algn="l"/>
          <a:endParaRPr lang="fr-FR"/>
        </a:p>
      </dgm:t>
    </dgm:pt>
    <dgm:pt modelId="{B2A2CB19-75C7-4A5C-A947-F1F6BF4E95EA}">
      <dgm:prSet phldrT="[Texte]"/>
      <dgm:spPr/>
      <dgm:t>
        <a:bodyPr/>
        <a:lstStyle/>
        <a:p>
          <a:pPr algn="l"/>
          <a:r>
            <a:rPr lang="fr-FR" b="1" dirty="0" smtClean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rPr>
            <a:t>  L’Antiquité</a:t>
          </a:r>
          <a:endParaRPr lang="fr-FR" b="1" dirty="0">
            <a:solidFill>
              <a:schemeClr val="tx1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639E2CE3-B385-4521-ADB2-737AAE5E7B09}" type="parTrans" cxnId="{F8925275-CB05-49A6-904C-F39C8EB6E95F}">
      <dgm:prSet/>
      <dgm:spPr/>
      <dgm:t>
        <a:bodyPr/>
        <a:lstStyle/>
        <a:p>
          <a:pPr algn="l"/>
          <a:endParaRPr lang="fr-FR"/>
        </a:p>
      </dgm:t>
    </dgm:pt>
    <dgm:pt modelId="{4BC24E18-2537-4518-9B9D-C06787DB0900}" type="sibTrans" cxnId="{F8925275-CB05-49A6-904C-F39C8EB6E95F}">
      <dgm:prSet/>
      <dgm:spPr/>
      <dgm:t>
        <a:bodyPr/>
        <a:lstStyle/>
        <a:p>
          <a:pPr algn="l"/>
          <a:endParaRPr lang="fr-FR"/>
        </a:p>
      </dgm:t>
    </dgm:pt>
    <dgm:pt modelId="{82B546D6-ACF7-499A-ADC2-1225CE38AAB9}">
      <dgm:prSet phldrT="[Texte]"/>
      <dgm:spPr>
        <a:blipFill dpi="0" rotWithShape="0">
          <a:blip xmlns:r="http://schemas.openxmlformats.org/officeDocument/2006/relationships" r:embed="rId2" cstate="print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fr-FR" dirty="0"/>
        </a:p>
      </dgm:t>
      <dgm:extLst>
        <a:ext uri="{E40237B7-FDA0-4F09-8148-C483321AD2D9}"/>
      </dgm:extLst>
    </dgm:pt>
    <dgm:pt modelId="{7F989A1F-F6FA-41E5-A939-1B547FD38862}" type="parTrans" cxnId="{22FD41A4-1386-4BD1-AAB7-F6302F5A54B4}">
      <dgm:prSet/>
      <dgm:spPr/>
      <dgm:t>
        <a:bodyPr/>
        <a:lstStyle/>
        <a:p>
          <a:pPr algn="l"/>
          <a:endParaRPr lang="fr-FR"/>
        </a:p>
      </dgm:t>
    </dgm:pt>
    <dgm:pt modelId="{B3B98451-4DB0-4E71-8E25-D240C04ED5B1}" type="sibTrans" cxnId="{22FD41A4-1386-4BD1-AAB7-F6302F5A54B4}">
      <dgm:prSet/>
      <dgm:spPr/>
      <dgm:t>
        <a:bodyPr/>
        <a:lstStyle/>
        <a:p>
          <a:pPr algn="l"/>
          <a:endParaRPr lang="fr-FR"/>
        </a:p>
      </dgm:t>
    </dgm:pt>
    <dgm:pt modelId="{136DE07F-685E-4F57-A2E3-3576CA429C92}">
      <dgm:prSet phldrT="[Texte]"/>
      <dgm:spPr/>
      <dgm:t>
        <a:bodyPr/>
        <a:lstStyle/>
        <a:p>
          <a:pPr algn="l"/>
          <a:r>
            <a:rPr lang="fr-FR" b="1" dirty="0" smtClean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rPr>
            <a:t>Le Moyen Âge</a:t>
          </a:r>
          <a:endParaRPr lang="fr-FR" b="1" dirty="0">
            <a:solidFill>
              <a:schemeClr val="tx1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FBCBA8A4-A145-4CF6-998C-D2EBD9919095}" type="parTrans" cxnId="{70120C89-14D8-4447-8BAA-0017F73A38A7}">
      <dgm:prSet/>
      <dgm:spPr/>
      <dgm:t>
        <a:bodyPr/>
        <a:lstStyle/>
        <a:p>
          <a:pPr algn="l"/>
          <a:endParaRPr lang="fr-FR"/>
        </a:p>
      </dgm:t>
    </dgm:pt>
    <dgm:pt modelId="{8EE9593B-E25E-4745-9072-5B4E8B35D678}" type="sibTrans" cxnId="{70120C89-14D8-4447-8BAA-0017F73A38A7}">
      <dgm:prSet/>
      <dgm:spPr/>
      <dgm:t>
        <a:bodyPr/>
        <a:lstStyle/>
        <a:p>
          <a:pPr algn="l"/>
          <a:endParaRPr lang="fr-FR"/>
        </a:p>
      </dgm:t>
    </dgm:pt>
    <dgm:pt modelId="{950A0CF2-5F95-475F-92E7-E393E757B023}">
      <dgm:prSet phldrT="[Texte]"/>
      <dgm:spPr/>
      <dgm:t>
        <a:bodyPr/>
        <a:lstStyle/>
        <a:p>
          <a:pPr algn="l"/>
          <a:endParaRPr lang="fr-FR" b="1" dirty="0" smtClean="0">
            <a:solidFill>
              <a:schemeClr val="tx1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  <a:p>
          <a:pPr algn="l"/>
          <a:r>
            <a:rPr lang="fr-FR" b="1" dirty="0" smtClean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rPr>
            <a:t>Les Temps modernes</a:t>
          </a:r>
          <a:endParaRPr lang="fr-FR" b="1" dirty="0">
            <a:solidFill>
              <a:schemeClr val="tx1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20EBE529-BBDB-435D-B6C4-ED9610B2322D}" type="parTrans" cxnId="{D5B796D7-1849-4EA5-BA4B-F22A8DB61776}">
      <dgm:prSet/>
      <dgm:spPr/>
      <dgm:t>
        <a:bodyPr/>
        <a:lstStyle/>
        <a:p>
          <a:pPr algn="l"/>
          <a:endParaRPr lang="fr-FR"/>
        </a:p>
      </dgm:t>
    </dgm:pt>
    <dgm:pt modelId="{5AA7E4BA-C66C-470C-850D-8C65C279D50F}" type="sibTrans" cxnId="{D5B796D7-1849-4EA5-BA4B-F22A8DB61776}">
      <dgm:prSet/>
      <dgm:spPr/>
      <dgm:t>
        <a:bodyPr/>
        <a:lstStyle/>
        <a:p>
          <a:pPr algn="l"/>
          <a:endParaRPr lang="fr-FR"/>
        </a:p>
      </dgm:t>
    </dgm:pt>
    <dgm:pt modelId="{14039896-C0FA-44F7-92A1-9F5B83ECA193}">
      <dgm:prSet phldrT="[Texte]"/>
      <dgm:spPr/>
      <dgm:t>
        <a:bodyPr/>
        <a:lstStyle/>
        <a:p>
          <a:pPr algn="l"/>
          <a:endParaRPr lang="fr-FR" b="1" i="0" dirty="0" smtClean="0">
            <a:solidFill>
              <a:schemeClr val="tx1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  <a:p>
          <a:pPr algn="l"/>
          <a:r>
            <a:rPr lang="fr-FR" b="1" i="0" dirty="0" smtClean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rPr>
            <a:t>La Révolution française et le XIXe siècle</a:t>
          </a:r>
          <a:endParaRPr lang="fr-FR" b="1" i="0" dirty="0">
            <a:solidFill>
              <a:schemeClr val="tx1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51D97981-36E3-4EAE-BC91-6409922BB19D}" type="parTrans" cxnId="{EEE15AF6-413D-4E4E-9C76-327CCCD8596A}">
      <dgm:prSet/>
      <dgm:spPr/>
      <dgm:t>
        <a:bodyPr/>
        <a:lstStyle/>
        <a:p>
          <a:pPr algn="l"/>
          <a:endParaRPr lang="fr-FR"/>
        </a:p>
      </dgm:t>
    </dgm:pt>
    <dgm:pt modelId="{08FD6376-3432-42E5-A755-309336939856}" type="sibTrans" cxnId="{EEE15AF6-413D-4E4E-9C76-327CCCD8596A}">
      <dgm:prSet/>
      <dgm:spPr/>
      <dgm:t>
        <a:bodyPr/>
        <a:lstStyle/>
        <a:p>
          <a:pPr algn="l"/>
          <a:endParaRPr lang="fr-FR"/>
        </a:p>
      </dgm:t>
    </dgm:pt>
    <dgm:pt modelId="{B5C97594-071A-45FE-B7D5-F68677607F45}">
      <dgm:prSet phldrT="[Texte]"/>
      <dgm:spPr>
        <a:blipFill dpi="0" rotWithShape="0">
          <a:blip xmlns:r="http://schemas.openxmlformats.org/officeDocument/2006/relationships" r:embed="rId3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fr-FR" dirty="0"/>
        </a:p>
      </dgm:t>
      <dgm:extLst>
        <a:ext uri="{E40237B7-FDA0-4F09-8148-C483321AD2D9}"/>
      </dgm:extLst>
    </dgm:pt>
    <dgm:pt modelId="{80A1E347-D195-4B63-BF04-E4A84A64556E}" type="parTrans" cxnId="{6A5CEDFF-3F5D-4C93-B835-61B64C7DE205}">
      <dgm:prSet/>
      <dgm:spPr/>
      <dgm:t>
        <a:bodyPr/>
        <a:lstStyle/>
        <a:p>
          <a:pPr algn="l"/>
          <a:endParaRPr lang="fr-FR"/>
        </a:p>
      </dgm:t>
    </dgm:pt>
    <dgm:pt modelId="{E97B635F-B047-4FE8-AECD-C2F9D635C0EE}" type="sibTrans" cxnId="{6A5CEDFF-3F5D-4C93-B835-61B64C7DE205}">
      <dgm:prSet/>
      <dgm:spPr/>
      <dgm:t>
        <a:bodyPr/>
        <a:lstStyle/>
        <a:p>
          <a:pPr algn="l"/>
          <a:endParaRPr lang="fr-FR"/>
        </a:p>
      </dgm:t>
    </dgm:pt>
    <dgm:pt modelId="{536F7204-3E33-412D-93B8-4471FC806468}">
      <dgm:prSet phldrT="[Texte]"/>
      <dgm:spPr>
        <a:blipFill dpi="0" rotWithShape="0">
          <a:blip xmlns:r="http://schemas.openxmlformats.org/officeDocument/2006/relationships" r:embed="rId4" cstate="print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fr-FR" i="0" dirty="0"/>
        </a:p>
      </dgm:t>
      <dgm:extLst>
        <a:ext uri="{E40237B7-FDA0-4F09-8148-C483321AD2D9}"/>
      </dgm:extLst>
    </dgm:pt>
    <dgm:pt modelId="{B0259A56-66BF-449C-BC21-FDC7E7CDC001}" type="parTrans" cxnId="{203C708A-09CE-40DA-9C11-C06B64C684A3}">
      <dgm:prSet/>
      <dgm:spPr/>
      <dgm:t>
        <a:bodyPr/>
        <a:lstStyle/>
        <a:p>
          <a:pPr algn="l"/>
          <a:endParaRPr lang="fr-FR"/>
        </a:p>
      </dgm:t>
    </dgm:pt>
    <dgm:pt modelId="{0D479F88-DD7B-4098-9491-14616670059C}" type="sibTrans" cxnId="{203C708A-09CE-40DA-9C11-C06B64C684A3}">
      <dgm:prSet/>
      <dgm:spPr/>
      <dgm:t>
        <a:bodyPr/>
        <a:lstStyle/>
        <a:p>
          <a:pPr algn="l"/>
          <a:endParaRPr lang="fr-FR"/>
        </a:p>
      </dgm:t>
    </dgm:pt>
    <dgm:pt modelId="{D8AE094F-B7E8-4976-AF2E-DD8720CD4902}">
      <dgm:prSet phldrT="[Texte]"/>
      <dgm:spPr/>
      <dgm:t>
        <a:bodyPr/>
        <a:lstStyle/>
        <a:p>
          <a:pPr algn="l"/>
          <a:endParaRPr lang="fr-FR" i="0" dirty="0" smtClean="0"/>
        </a:p>
        <a:p>
          <a:pPr algn="l"/>
          <a:r>
            <a:rPr lang="fr-FR" b="1" i="0" dirty="0" smtClean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rPr>
            <a:t>Le XXe siècle et notre époque</a:t>
          </a:r>
          <a:endParaRPr lang="fr-FR" b="1" i="0" dirty="0">
            <a:solidFill>
              <a:schemeClr val="tx1"/>
            </a:solidFill>
            <a:effectLst>
              <a:glow rad="101600">
                <a:schemeClr val="bg1">
                  <a:alpha val="60000"/>
                </a:schemeClr>
              </a:glow>
            </a:effectLst>
          </a:endParaRPr>
        </a:p>
      </dgm:t>
    </dgm:pt>
    <dgm:pt modelId="{AB13969C-14A5-44AF-B189-9BB36AE8B13A}" type="parTrans" cxnId="{DC9F1F5E-F787-48EE-A7BE-6A3618446AF3}">
      <dgm:prSet/>
      <dgm:spPr/>
      <dgm:t>
        <a:bodyPr/>
        <a:lstStyle/>
        <a:p>
          <a:pPr algn="l"/>
          <a:endParaRPr lang="fr-FR"/>
        </a:p>
      </dgm:t>
    </dgm:pt>
    <dgm:pt modelId="{0522548D-E525-4AF7-8C17-C0EF0A92E198}" type="sibTrans" cxnId="{DC9F1F5E-F787-48EE-A7BE-6A3618446AF3}">
      <dgm:prSet/>
      <dgm:spPr/>
      <dgm:t>
        <a:bodyPr/>
        <a:lstStyle/>
        <a:p>
          <a:pPr algn="l"/>
          <a:endParaRPr lang="fr-FR"/>
        </a:p>
      </dgm:t>
    </dgm:pt>
    <dgm:pt modelId="{1D3ED485-A58C-49DF-9B6D-527BF0EE1DFF}">
      <dgm:prSet phldrT="[Texte]"/>
      <dgm:spPr>
        <a:blipFill dpi="0" rotWithShape="0">
          <a:blip xmlns:r="http://schemas.openxmlformats.org/officeDocument/2006/relationships" r:embed="rId5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fr-FR" i="0" dirty="0"/>
        </a:p>
      </dgm:t>
      <dgm:extLst>
        <a:ext uri="{E40237B7-FDA0-4F09-8148-C483321AD2D9}"/>
      </dgm:extLst>
    </dgm:pt>
    <dgm:pt modelId="{20605943-882B-44EA-AF04-E265EEE4065E}" type="parTrans" cxnId="{E2C75363-DB80-4E4D-9572-50F8A93E298B}">
      <dgm:prSet/>
      <dgm:spPr/>
      <dgm:t>
        <a:bodyPr/>
        <a:lstStyle/>
        <a:p>
          <a:pPr algn="l"/>
          <a:endParaRPr lang="fr-FR"/>
        </a:p>
      </dgm:t>
    </dgm:pt>
    <dgm:pt modelId="{AD1BA1D6-8E57-4817-AFEC-689AEDE0D331}" type="sibTrans" cxnId="{E2C75363-DB80-4E4D-9572-50F8A93E298B}">
      <dgm:prSet/>
      <dgm:spPr/>
      <dgm:t>
        <a:bodyPr/>
        <a:lstStyle/>
        <a:p>
          <a:pPr algn="l"/>
          <a:endParaRPr lang="fr-FR"/>
        </a:p>
      </dgm:t>
    </dgm:pt>
    <dgm:pt modelId="{02CB7978-0F9C-4907-A485-1AF023D71AD4}">
      <dgm:prSet phldrT="[Texte]"/>
      <dgm:spPr>
        <a:blipFill dpi="0" rotWithShape="0">
          <a:blip xmlns:r="http://schemas.openxmlformats.org/officeDocument/2006/relationships" r:embed="rId6" cstate="print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pPr algn="l"/>
          <a:endParaRPr lang="fr-FR" dirty="0"/>
        </a:p>
      </dgm:t>
      <dgm:extLst>
        <a:ext uri="{E40237B7-FDA0-4F09-8148-C483321AD2D9}"/>
      </dgm:extLst>
    </dgm:pt>
    <dgm:pt modelId="{7B9F3FA1-2007-4686-AD12-3B7604ED236A}" type="parTrans" cxnId="{52FF1E81-EF4E-4584-B587-2058730BBD6A}">
      <dgm:prSet/>
      <dgm:spPr/>
      <dgm:t>
        <a:bodyPr/>
        <a:lstStyle/>
        <a:p>
          <a:pPr algn="l"/>
          <a:endParaRPr lang="fr-FR"/>
        </a:p>
      </dgm:t>
    </dgm:pt>
    <dgm:pt modelId="{71A3930F-48AB-4122-8B4E-42D751AC79F5}" type="sibTrans" cxnId="{52FF1E81-EF4E-4584-B587-2058730BBD6A}">
      <dgm:prSet/>
      <dgm:spPr/>
      <dgm:t>
        <a:bodyPr/>
        <a:lstStyle/>
        <a:p>
          <a:pPr algn="l"/>
          <a:endParaRPr lang="fr-FR"/>
        </a:p>
      </dgm:t>
    </dgm:pt>
    <dgm:pt modelId="{F4ADB552-F25E-47BB-ADC0-474E137A0B38}" type="pres">
      <dgm:prSet presAssocID="{338F04E2-DEAD-4C4C-AF62-106EEF7341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26F9BFC-148B-4F0F-A560-4019CF530F1A}" type="pres">
      <dgm:prSet presAssocID="{FF8F2A6D-F324-43E6-A841-4B6C6A0CCF68}" presName="compositeNode" presStyleCnt="0">
        <dgm:presLayoutVars>
          <dgm:bulletEnabled val="1"/>
        </dgm:presLayoutVars>
      </dgm:prSet>
      <dgm:spPr/>
    </dgm:pt>
    <dgm:pt modelId="{077D6693-0351-49D8-82F8-74784E40686E}" type="pres">
      <dgm:prSet presAssocID="{FF8F2A6D-F324-43E6-A841-4B6C6A0CCF68}" presName="bgRect" presStyleLbl="node1" presStyleIdx="0" presStyleCnt="6" custScaleX="110899" custLinFactNeighborX="-123"/>
      <dgm:spPr/>
      <dgm:t>
        <a:bodyPr/>
        <a:lstStyle/>
        <a:p>
          <a:endParaRPr lang="fr-FR"/>
        </a:p>
      </dgm:t>
    </dgm:pt>
    <dgm:pt modelId="{37A53FDB-E644-41A2-88DE-E64D2343B8A3}" type="pres">
      <dgm:prSet presAssocID="{FF8F2A6D-F324-43E6-A841-4B6C6A0CCF68}" presName="parentNode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EB5DA1-B3F0-44C8-AEB1-B51B48B2C821}" type="pres">
      <dgm:prSet presAssocID="{FF8F2A6D-F324-43E6-A841-4B6C6A0CCF6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956A0C-2FEB-48A5-B18A-9865D013D379}" type="pres">
      <dgm:prSet presAssocID="{BBF0F07E-557B-4258-9102-3E67242D4F9C}" presName="hSp" presStyleCnt="0"/>
      <dgm:spPr/>
    </dgm:pt>
    <dgm:pt modelId="{6F56910C-5B9A-4F46-A33E-87B9AD2A5453}" type="pres">
      <dgm:prSet presAssocID="{BBF0F07E-557B-4258-9102-3E67242D4F9C}" presName="vProcSp" presStyleCnt="0"/>
      <dgm:spPr/>
    </dgm:pt>
    <dgm:pt modelId="{E3978C9E-1F4E-481E-8070-0CC6B9DEFA83}" type="pres">
      <dgm:prSet presAssocID="{BBF0F07E-557B-4258-9102-3E67242D4F9C}" presName="vSp1" presStyleCnt="0"/>
      <dgm:spPr/>
    </dgm:pt>
    <dgm:pt modelId="{FB453854-77A4-41D4-A6B6-217890DFFCDA}" type="pres">
      <dgm:prSet presAssocID="{BBF0F07E-557B-4258-9102-3E67242D4F9C}" presName="simulatedConn" presStyleLbl="solidFgAcc1" presStyleIdx="0" presStyleCnt="5"/>
      <dgm:spPr/>
    </dgm:pt>
    <dgm:pt modelId="{EFC979E7-A202-4590-A199-518EF925A4E7}" type="pres">
      <dgm:prSet presAssocID="{BBF0F07E-557B-4258-9102-3E67242D4F9C}" presName="vSp2" presStyleCnt="0"/>
      <dgm:spPr/>
    </dgm:pt>
    <dgm:pt modelId="{03DC23BA-8C39-4AA3-B7E2-67F296D5F0E9}" type="pres">
      <dgm:prSet presAssocID="{BBF0F07E-557B-4258-9102-3E67242D4F9C}" presName="sibTrans" presStyleCnt="0"/>
      <dgm:spPr/>
    </dgm:pt>
    <dgm:pt modelId="{CAE5A50B-B958-4C1A-9E83-B46885C48A80}" type="pres">
      <dgm:prSet presAssocID="{02CB7978-0F9C-4907-A485-1AF023D71AD4}" presName="compositeNode" presStyleCnt="0">
        <dgm:presLayoutVars>
          <dgm:bulletEnabled val="1"/>
        </dgm:presLayoutVars>
      </dgm:prSet>
      <dgm:spPr/>
    </dgm:pt>
    <dgm:pt modelId="{AFFD9D55-D91C-4DA1-8F5D-E753A3AC79E2}" type="pres">
      <dgm:prSet presAssocID="{02CB7978-0F9C-4907-A485-1AF023D71AD4}" presName="bgRect" presStyleLbl="node1" presStyleIdx="1" presStyleCnt="6"/>
      <dgm:spPr/>
      <dgm:t>
        <a:bodyPr/>
        <a:lstStyle/>
        <a:p>
          <a:endParaRPr lang="fr-FR"/>
        </a:p>
      </dgm:t>
    </dgm:pt>
    <dgm:pt modelId="{BA82CDBF-E8CD-486C-ADF7-214AC10DD91D}" type="pres">
      <dgm:prSet presAssocID="{02CB7978-0F9C-4907-A485-1AF023D71AD4}" presName="parentNode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5661DA-E187-4DDA-8A46-EFE4578C5231}" type="pres">
      <dgm:prSet presAssocID="{02CB7978-0F9C-4907-A485-1AF023D71AD4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CB22DA-98D4-4C0F-AE44-057CA3D21930}" type="pres">
      <dgm:prSet presAssocID="{71A3930F-48AB-4122-8B4E-42D751AC79F5}" presName="hSp" presStyleCnt="0"/>
      <dgm:spPr/>
    </dgm:pt>
    <dgm:pt modelId="{7F1D84C8-B5B4-4D4E-9A03-71E5A85C275B}" type="pres">
      <dgm:prSet presAssocID="{71A3930F-48AB-4122-8B4E-42D751AC79F5}" presName="vProcSp" presStyleCnt="0"/>
      <dgm:spPr/>
    </dgm:pt>
    <dgm:pt modelId="{86C22021-5006-42BB-AFD5-026FF8C051DD}" type="pres">
      <dgm:prSet presAssocID="{71A3930F-48AB-4122-8B4E-42D751AC79F5}" presName="vSp1" presStyleCnt="0"/>
      <dgm:spPr/>
    </dgm:pt>
    <dgm:pt modelId="{F70EE542-4C77-45CB-8F93-A9CDCA25FC2B}" type="pres">
      <dgm:prSet presAssocID="{71A3930F-48AB-4122-8B4E-42D751AC79F5}" presName="simulatedConn" presStyleLbl="solidFgAcc1" presStyleIdx="1" presStyleCnt="5"/>
      <dgm:spPr/>
    </dgm:pt>
    <dgm:pt modelId="{C0504F74-7E68-42BD-8BF6-C6CBEBEFFD7F}" type="pres">
      <dgm:prSet presAssocID="{71A3930F-48AB-4122-8B4E-42D751AC79F5}" presName="vSp2" presStyleCnt="0"/>
      <dgm:spPr/>
    </dgm:pt>
    <dgm:pt modelId="{025A36AF-D4AB-4FB7-83BB-ED57A13B6EF4}" type="pres">
      <dgm:prSet presAssocID="{71A3930F-48AB-4122-8B4E-42D751AC79F5}" presName="sibTrans" presStyleCnt="0"/>
      <dgm:spPr/>
    </dgm:pt>
    <dgm:pt modelId="{1E05AE51-4902-46E3-BA47-67F5E79C4A30}" type="pres">
      <dgm:prSet presAssocID="{82B546D6-ACF7-499A-ADC2-1225CE38AAB9}" presName="compositeNode" presStyleCnt="0">
        <dgm:presLayoutVars>
          <dgm:bulletEnabled val="1"/>
        </dgm:presLayoutVars>
      </dgm:prSet>
      <dgm:spPr/>
    </dgm:pt>
    <dgm:pt modelId="{93F749FD-CF3C-4D43-9D2A-3BB6329AFC4F}" type="pres">
      <dgm:prSet presAssocID="{82B546D6-ACF7-499A-ADC2-1225CE38AAB9}" presName="bgRect" presStyleLbl="node1" presStyleIdx="2" presStyleCnt="6" custScaleX="89067"/>
      <dgm:spPr/>
      <dgm:t>
        <a:bodyPr/>
        <a:lstStyle/>
        <a:p>
          <a:endParaRPr lang="fr-FR"/>
        </a:p>
      </dgm:t>
    </dgm:pt>
    <dgm:pt modelId="{BC42DA05-E54C-4B57-8228-E197DC9BF462}" type="pres">
      <dgm:prSet presAssocID="{82B546D6-ACF7-499A-ADC2-1225CE38AAB9}" presName="parentNode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5B2A0A-EDDD-4ACA-8859-BAEAF5E291AA}" type="pres">
      <dgm:prSet presAssocID="{82B546D6-ACF7-499A-ADC2-1225CE38AAB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A87475-9357-4F73-AAB7-BE303EF6DB42}" type="pres">
      <dgm:prSet presAssocID="{B3B98451-4DB0-4E71-8E25-D240C04ED5B1}" presName="hSp" presStyleCnt="0"/>
      <dgm:spPr/>
    </dgm:pt>
    <dgm:pt modelId="{94CC0C3D-6304-4862-A1AA-1840B3BE7603}" type="pres">
      <dgm:prSet presAssocID="{B3B98451-4DB0-4E71-8E25-D240C04ED5B1}" presName="vProcSp" presStyleCnt="0"/>
      <dgm:spPr/>
    </dgm:pt>
    <dgm:pt modelId="{FEB4DFCA-9D5D-4443-A74B-DC46120696DF}" type="pres">
      <dgm:prSet presAssocID="{B3B98451-4DB0-4E71-8E25-D240C04ED5B1}" presName="vSp1" presStyleCnt="0"/>
      <dgm:spPr/>
    </dgm:pt>
    <dgm:pt modelId="{DC116835-CFEC-47DB-9CCF-519AA624FABE}" type="pres">
      <dgm:prSet presAssocID="{B3B98451-4DB0-4E71-8E25-D240C04ED5B1}" presName="simulatedConn" presStyleLbl="solidFgAcc1" presStyleIdx="2" presStyleCnt="5"/>
      <dgm:spPr/>
    </dgm:pt>
    <dgm:pt modelId="{9F415B0F-1185-469A-B4E8-FAD358C2A4CC}" type="pres">
      <dgm:prSet presAssocID="{B3B98451-4DB0-4E71-8E25-D240C04ED5B1}" presName="vSp2" presStyleCnt="0"/>
      <dgm:spPr/>
    </dgm:pt>
    <dgm:pt modelId="{F656232E-CFA8-4009-9DD2-9414A564F37E}" type="pres">
      <dgm:prSet presAssocID="{B3B98451-4DB0-4E71-8E25-D240C04ED5B1}" presName="sibTrans" presStyleCnt="0"/>
      <dgm:spPr/>
    </dgm:pt>
    <dgm:pt modelId="{8284CEF1-4A7D-4C5E-9A0E-2EAC34A0F9EF}" type="pres">
      <dgm:prSet presAssocID="{B5C97594-071A-45FE-B7D5-F68677607F45}" presName="compositeNode" presStyleCnt="0">
        <dgm:presLayoutVars>
          <dgm:bulletEnabled val="1"/>
        </dgm:presLayoutVars>
      </dgm:prSet>
      <dgm:spPr/>
    </dgm:pt>
    <dgm:pt modelId="{385A6B3D-C46C-44A1-98C1-9823F1FB66C3}" type="pres">
      <dgm:prSet presAssocID="{B5C97594-071A-45FE-B7D5-F68677607F45}" presName="bgRect" presStyleLbl="node1" presStyleIdx="3" presStyleCnt="6"/>
      <dgm:spPr/>
      <dgm:t>
        <a:bodyPr/>
        <a:lstStyle/>
        <a:p>
          <a:endParaRPr lang="fr-FR"/>
        </a:p>
      </dgm:t>
    </dgm:pt>
    <dgm:pt modelId="{E898390A-1F53-4530-9757-8D7EF8075B7E}" type="pres">
      <dgm:prSet presAssocID="{B5C97594-071A-45FE-B7D5-F68677607F45}" presName="parentNode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5AEBDA-B92F-45D6-B665-625FAFA93B59}" type="pres">
      <dgm:prSet presAssocID="{B5C97594-071A-45FE-B7D5-F68677607F4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E12A7-E3F3-49B8-B187-B2AD63F9C237}" type="pres">
      <dgm:prSet presAssocID="{E97B635F-B047-4FE8-AECD-C2F9D635C0EE}" presName="hSp" presStyleCnt="0"/>
      <dgm:spPr/>
    </dgm:pt>
    <dgm:pt modelId="{228D9B8A-FF4B-46F9-AE45-06C7725A0CEF}" type="pres">
      <dgm:prSet presAssocID="{E97B635F-B047-4FE8-AECD-C2F9D635C0EE}" presName="vProcSp" presStyleCnt="0"/>
      <dgm:spPr/>
    </dgm:pt>
    <dgm:pt modelId="{A29EE443-660A-43D7-A308-3FEFB8C78289}" type="pres">
      <dgm:prSet presAssocID="{E97B635F-B047-4FE8-AECD-C2F9D635C0EE}" presName="vSp1" presStyleCnt="0"/>
      <dgm:spPr/>
    </dgm:pt>
    <dgm:pt modelId="{57AA99EA-8A05-43BC-8854-B2732C90BE37}" type="pres">
      <dgm:prSet presAssocID="{E97B635F-B047-4FE8-AECD-C2F9D635C0EE}" presName="simulatedConn" presStyleLbl="solidFgAcc1" presStyleIdx="3" presStyleCnt="5"/>
      <dgm:spPr/>
    </dgm:pt>
    <dgm:pt modelId="{A7AEDD3E-0207-49BC-B855-CA7EE409252F}" type="pres">
      <dgm:prSet presAssocID="{E97B635F-B047-4FE8-AECD-C2F9D635C0EE}" presName="vSp2" presStyleCnt="0"/>
      <dgm:spPr/>
    </dgm:pt>
    <dgm:pt modelId="{D3614595-7F06-42BB-9F40-F6FC035512E2}" type="pres">
      <dgm:prSet presAssocID="{E97B635F-B047-4FE8-AECD-C2F9D635C0EE}" presName="sibTrans" presStyleCnt="0"/>
      <dgm:spPr/>
    </dgm:pt>
    <dgm:pt modelId="{BD48549C-7CFD-402E-B39A-AAF45B6943C9}" type="pres">
      <dgm:prSet presAssocID="{536F7204-3E33-412D-93B8-4471FC806468}" presName="compositeNode" presStyleCnt="0">
        <dgm:presLayoutVars>
          <dgm:bulletEnabled val="1"/>
        </dgm:presLayoutVars>
      </dgm:prSet>
      <dgm:spPr/>
    </dgm:pt>
    <dgm:pt modelId="{6FAECA16-ABDA-4A39-B908-ECF446F4F11B}" type="pres">
      <dgm:prSet presAssocID="{536F7204-3E33-412D-93B8-4471FC806468}" presName="bgRect" presStyleLbl="node1" presStyleIdx="4" presStyleCnt="6" custLinFactNeighborX="-428" custLinFactNeighborY="8723"/>
      <dgm:spPr/>
      <dgm:t>
        <a:bodyPr/>
        <a:lstStyle/>
        <a:p>
          <a:endParaRPr lang="fr-FR"/>
        </a:p>
      </dgm:t>
    </dgm:pt>
    <dgm:pt modelId="{73152151-4A9C-492B-84AF-BA1466A8DE60}" type="pres">
      <dgm:prSet presAssocID="{536F7204-3E33-412D-93B8-4471FC806468}" presName="parentNode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5FD607-114E-4F70-AF78-D560922408F7}" type="pres">
      <dgm:prSet presAssocID="{536F7204-3E33-412D-93B8-4471FC806468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4CD8DF-3E42-4342-B88A-C2990C7F187C}" type="pres">
      <dgm:prSet presAssocID="{0D479F88-DD7B-4098-9491-14616670059C}" presName="hSp" presStyleCnt="0"/>
      <dgm:spPr/>
    </dgm:pt>
    <dgm:pt modelId="{E908AA0B-E1A6-47E9-A502-8D8212E0F934}" type="pres">
      <dgm:prSet presAssocID="{0D479F88-DD7B-4098-9491-14616670059C}" presName="vProcSp" presStyleCnt="0"/>
      <dgm:spPr/>
    </dgm:pt>
    <dgm:pt modelId="{C39E33F5-AE1B-477C-A7E3-6155843B67F5}" type="pres">
      <dgm:prSet presAssocID="{0D479F88-DD7B-4098-9491-14616670059C}" presName="vSp1" presStyleCnt="0"/>
      <dgm:spPr/>
    </dgm:pt>
    <dgm:pt modelId="{0D4361A8-59B3-477F-8855-E1D49397F5B5}" type="pres">
      <dgm:prSet presAssocID="{0D479F88-DD7B-4098-9491-14616670059C}" presName="simulatedConn" presStyleLbl="solidFgAcc1" presStyleIdx="4" presStyleCnt="5"/>
      <dgm:spPr/>
    </dgm:pt>
    <dgm:pt modelId="{DA341866-8A6F-4A33-ACD6-A7530E4FB411}" type="pres">
      <dgm:prSet presAssocID="{0D479F88-DD7B-4098-9491-14616670059C}" presName="vSp2" presStyleCnt="0"/>
      <dgm:spPr/>
    </dgm:pt>
    <dgm:pt modelId="{B674292F-4F9A-4300-9CFC-2E52461CB25A}" type="pres">
      <dgm:prSet presAssocID="{0D479F88-DD7B-4098-9491-14616670059C}" presName="sibTrans" presStyleCnt="0"/>
      <dgm:spPr/>
    </dgm:pt>
    <dgm:pt modelId="{14E77FE1-5CF7-4C52-80FA-76A43F314DD4}" type="pres">
      <dgm:prSet presAssocID="{1D3ED485-A58C-49DF-9B6D-527BF0EE1DFF}" presName="compositeNode" presStyleCnt="0">
        <dgm:presLayoutVars>
          <dgm:bulletEnabled val="1"/>
        </dgm:presLayoutVars>
      </dgm:prSet>
      <dgm:spPr/>
    </dgm:pt>
    <dgm:pt modelId="{5F02F58F-B65C-412E-BF78-7603CB1BE528}" type="pres">
      <dgm:prSet presAssocID="{1D3ED485-A58C-49DF-9B6D-527BF0EE1DFF}" presName="bgRect" presStyleLbl="node1" presStyleIdx="5" presStyleCnt="6"/>
      <dgm:spPr/>
      <dgm:t>
        <a:bodyPr/>
        <a:lstStyle/>
        <a:p>
          <a:endParaRPr lang="fr-FR"/>
        </a:p>
      </dgm:t>
    </dgm:pt>
    <dgm:pt modelId="{11007AAA-E1B7-4899-B07D-C00C98441DF7}" type="pres">
      <dgm:prSet presAssocID="{1D3ED485-A58C-49DF-9B6D-527BF0EE1DFF}" presName="parentNode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3D790A-48BB-4CB4-AEA9-F485E4DC03C4}" type="pres">
      <dgm:prSet presAssocID="{1D3ED485-A58C-49DF-9B6D-527BF0EE1DF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2FF1E81-EF4E-4584-B587-2058730BBD6A}" srcId="{338F04E2-DEAD-4C4C-AF62-106EEF734109}" destId="{02CB7978-0F9C-4907-A485-1AF023D71AD4}" srcOrd="1" destOrd="0" parTransId="{7B9F3FA1-2007-4686-AD12-3B7604ED236A}" sibTransId="{71A3930F-48AB-4122-8B4E-42D751AC79F5}"/>
    <dgm:cxn modelId="{B0C14892-6F4F-40C3-9D6C-9A655AFF3F22}" srcId="{FF8F2A6D-F324-43E6-A841-4B6C6A0CCF68}" destId="{01AA195B-6AE3-49E4-BFD9-993EF2C3BB7B}" srcOrd="0" destOrd="0" parTransId="{BFD13781-E1B2-4B9E-92A1-AEBEF3E427B3}" sibTransId="{7D03F6FC-A8E9-4A0F-92CF-C6B2EDAFA706}"/>
    <dgm:cxn modelId="{EEE15AF6-413D-4E4E-9C76-327CCCD8596A}" srcId="{536F7204-3E33-412D-93B8-4471FC806468}" destId="{14039896-C0FA-44F7-92A1-9F5B83ECA193}" srcOrd="0" destOrd="0" parTransId="{51D97981-36E3-4EAE-BC91-6409922BB19D}" sibTransId="{08FD6376-3432-42E5-A755-309336939856}"/>
    <dgm:cxn modelId="{8523E140-A910-4A89-B210-7D18325113B8}" type="presOf" srcId="{02CB7978-0F9C-4907-A485-1AF023D71AD4}" destId="{BA82CDBF-E8CD-486C-ADF7-214AC10DD91D}" srcOrd="1" destOrd="0" presId="urn:microsoft.com/office/officeart/2005/8/layout/hProcess7"/>
    <dgm:cxn modelId="{859FBE0B-BAFC-41CA-B019-556C8E3FEE8D}" type="presOf" srcId="{01AA195B-6AE3-49E4-BFD9-993EF2C3BB7B}" destId="{69EB5DA1-B3F0-44C8-AEB1-B51B48B2C821}" srcOrd="0" destOrd="0" presId="urn:microsoft.com/office/officeart/2005/8/layout/hProcess7"/>
    <dgm:cxn modelId="{8D6F4B57-9B75-4362-AD1A-39BCB2FD5ABE}" type="presOf" srcId="{82B546D6-ACF7-499A-ADC2-1225CE38AAB9}" destId="{93F749FD-CF3C-4D43-9D2A-3BB6329AFC4F}" srcOrd="0" destOrd="0" presId="urn:microsoft.com/office/officeart/2005/8/layout/hProcess7"/>
    <dgm:cxn modelId="{FD273AD7-81CA-4101-A8E0-46EF6FDDF4ED}" type="presOf" srcId="{02CB7978-0F9C-4907-A485-1AF023D71AD4}" destId="{AFFD9D55-D91C-4DA1-8F5D-E753A3AC79E2}" srcOrd="0" destOrd="0" presId="urn:microsoft.com/office/officeart/2005/8/layout/hProcess7"/>
    <dgm:cxn modelId="{70120C89-14D8-4447-8BAA-0017F73A38A7}" srcId="{82B546D6-ACF7-499A-ADC2-1225CE38AAB9}" destId="{136DE07F-685E-4F57-A2E3-3576CA429C92}" srcOrd="0" destOrd="0" parTransId="{FBCBA8A4-A145-4CF6-998C-D2EBD9919095}" sibTransId="{8EE9593B-E25E-4745-9072-5B4E8B35D678}"/>
    <dgm:cxn modelId="{6B28FA28-AC2E-4812-9121-2130B617EFCA}" srcId="{338F04E2-DEAD-4C4C-AF62-106EEF734109}" destId="{FF8F2A6D-F324-43E6-A841-4B6C6A0CCF68}" srcOrd="0" destOrd="0" parTransId="{FCB98B4C-222C-4BFC-92AF-04430BF9E68D}" sibTransId="{BBF0F07E-557B-4258-9102-3E67242D4F9C}"/>
    <dgm:cxn modelId="{D07CDCB5-5543-4BF4-A47D-B74D5D4C624B}" type="presOf" srcId="{B5C97594-071A-45FE-B7D5-F68677607F45}" destId="{E898390A-1F53-4530-9757-8D7EF8075B7E}" srcOrd="1" destOrd="0" presId="urn:microsoft.com/office/officeart/2005/8/layout/hProcess7"/>
    <dgm:cxn modelId="{F258A567-ED81-4A5D-A143-C3363D17C127}" type="presOf" srcId="{14039896-C0FA-44F7-92A1-9F5B83ECA193}" destId="{9F5FD607-114E-4F70-AF78-D560922408F7}" srcOrd="0" destOrd="0" presId="urn:microsoft.com/office/officeart/2005/8/layout/hProcess7"/>
    <dgm:cxn modelId="{9430CFE9-DB4D-4092-A914-1C5DD3BBEBC9}" type="presOf" srcId="{FF8F2A6D-F324-43E6-A841-4B6C6A0CCF68}" destId="{077D6693-0351-49D8-82F8-74784E40686E}" srcOrd="0" destOrd="0" presId="urn:microsoft.com/office/officeart/2005/8/layout/hProcess7"/>
    <dgm:cxn modelId="{C317B5DA-AE83-4B63-8BD8-457D4CB2B385}" type="presOf" srcId="{D8AE094F-B7E8-4976-AF2E-DD8720CD4902}" destId="{903D790A-48BB-4CB4-AEA9-F485E4DC03C4}" srcOrd="0" destOrd="0" presId="urn:microsoft.com/office/officeart/2005/8/layout/hProcess7"/>
    <dgm:cxn modelId="{203C708A-09CE-40DA-9C11-C06B64C684A3}" srcId="{338F04E2-DEAD-4C4C-AF62-106EEF734109}" destId="{536F7204-3E33-412D-93B8-4471FC806468}" srcOrd="4" destOrd="0" parTransId="{B0259A56-66BF-449C-BC21-FDC7E7CDC001}" sibTransId="{0D479F88-DD7B-4098-9491-14616670059C}"/>
    <dgm:cxn modelId="{D766E149-463E-4B7D-B3CF-5497982D9581}" type="presOf" srcId="{536F7204-3E33-412D-93B8-4471FC806468}" destId="{73152151-4A9C-492B-84AF-BA1466A8DE60}" srcOrd="1" destOrd="0" presId="urn:microsoft.com/office/officeart/2005/8/layout/hProcess7"/>
    <dgm:cxn modelId="{A0A298CE-5095-42FA-81D7-3BD6997A6A42}" type="presOf" srcId="{136DE07F-685E-4F57-A2E3-3576CA429C92}" destId="{CB5B2A0A-EDDD-4ACA-8859-BAEAF5E291AA}" srcOrd="0" destOrd="0" presId="urn:microsoft.com/office/officeart/2005/8/layout/hProcess7"/>
    <dgm:cxn modelId="{DC9F1F5E-F787-48EE-A7BE-6A3618446AF3}" srcId="{1D3ED485-A58C-49DF-9B6D-527BF0EE1DFF}" destId="{D8AE094F-B7E8-4976-AF2E-DD8720CD4902}" srcOrd="0" destOrd="0" parTransId="{AB13969C-14A5-44AF-B189-9BB36AE8B13A}" sibTransId="{0522548D-E525-4AF7-8C17-C0EF0A92E198}"/>
    <dgm:cxn modelId="{E38A419A-ABC7-41BC-A627-EC1FF73687BB}" type="presOf" srcId="{950A0CF2-5F95-475F-92E7-E393E757B023}" destId="{6D5AEBDA-B92F-45D6-B665-625FAFA93B59}" srcOrd="0" destOrd="0" presId="urn:microsoft.com/office/officeart/2005/8/layout/hProcess7"/>
    <dgm:cxn modelId="{CCC209BD-766D-4298-A9B4-5DD53EE33F85}" type="presOf" srcId="{FF8F2A6D-F324-43E6-A841-4B6C6A0CCF68}" destId="{37A53FDB-E644-41A2-88DE-E64D2343B8A3}" srcOrd="1" destOrd="0" presId="urn:microsoft.com/office/officeart/2005/8/layout/hProcess7"/>
    <dgm:cxn modelId="{BC3DFB5B-533D-4082-99EF-929AE65222BE}" type="presOf" srcId="{1D3ED485-A58C-49DF-9B6D-527BF0EE1DFF}" destId="{11007AAA-E1B7-4899-B07D-C00C98441DF7}" srcOrd="1" destOrd="0" presId="urn:microsoft.com/office/officeart/2005/8/layout/hProcess7"/>
    <dgm:cxn modelId="{698DDAB6-86F7-4361-8C09-47AA3DB08B45}" type="presOf" srcId="{B2A2CB19-75C7-4A5C-A947-F1F6BF4E95EA}" destId="{E25661DA-E187-4DDA-8A46-EFE4578C5231}" srcOrd="0" destOrd="0" presId="urn:microsoft.com/office/officeart/2005/8/layout/hProcess7"/>
    <dgm:cxn modelId="{1EFD535D-0335-488C-A47B-0F355EF7E5D8}" type="presOf" srcId="{1D3ED485-A58C-49DF-9B6D-527BF0EE1DFF}" destId="{5F02F58F-B65C-412E-BF78-7603CB1BE528}" srcOrd="0" destOrd="0" presId="urn:microsoft.com/office/officeart/2005/8/layout/hProcess7"/>
    <dgm:cxn modelId="{7C0AA8F0-21DD-4563-9D08-6A284EEA2F92}" type="presOf" srcId="{536F7204-3E33-412D-93B8-4471FC806468}" destId="{6FAECA16-ABDA-4A39-B908-ECF446F4F11B}" srcOrd="0" destOrd="0" presId="urn:microsoft.com/office/officeart/2005/8/layout/hProcess7"/>
    <dgm:cxn modelId="{F8925275-CB05-49A6-904C-F39C8EB6E95F}" srcId="{02CB7978-0F9C-4907-A485-1AF023D71AD4}" destId="{B2A2CB19-75C7-4A5C-A947-F1F6BF4E95EA}" srcOrd="0" destOrd="0" parTransId="{639E2CE3-B385-4521-ADB2-737AAE5E7B09}" sibTransId="{4BC24E18-2537-4518-9B9D-C06787DB0900}"/>
    <dgm:cxn modelId="{6A5CEDFF-3F5D-4C93-B835-61B64C7DE205}" srcId="{338F04E2-DEAD-4C4C-AF62-106EEF734109}" destId="{B5C97594-071A-45FE-B7D5-F68677607F45}" srcOrd="3" destOrd="0" parTransId="{80A1E347-D195-4B63-BF04-E4A84A64556E}" sibTransId="{E97B635F-B047-4FE8-AECD-C2F9D635C0EE}"/>
    <dgm:cxn modelId="{E2C75363-DB80-4E4D-9572-50F8A93E298B}" srcId="{338F04E2-DEAD-4C4C-AF62-106EEF734109}" destId="{1D3ED485-A58C-49DF-9B6D-527BF0EE1DFF}" srcOrd="5" destOrd="0" parTransId="{20605943-882B-44EA-AF04-E265EEE4065E}" sibTransId="{AD1BA1D6-8E57-4817-AFEC-689AEDE0D331}"/>
    <dgm:cxn modelId="{047EA397-803E-4A10-9A8D-48CEB16FE7C2}" type="presOf" srcId="{B5C97594-071A-45FE-B7D5-F68677607F45}" destId="{385A6B3D-C46C-44A1-98C1-9823F1FB66C3}" srcOrd="0" destOrd="0" presId="urn:microsoft.com/office/officeart/2005/8/layout/hProcess7"/>
    <dgm:cxn modelId="{1FEE489B-1EF2-45BB-9EF6-57D26BBB0B76}" type="presOf" srcId="{82B546D6-ACF7-499A-ADC2-1225CE38AAB9}" destId="{BC42DA05-E54C-4B57-8228-E197DC9BF462}" srcOrd="1" destOrd="0" presId="urn:microsoft.com/office/officeart/2005/8/layout/hProcess7"/>
    <dgm:cxn modelId="{D5B796D7-1849-4EA5-BA4B-F22A8DB61776}" srcId="{B5C97594-071A-45FE-B7D5-F68677607F45}" destId="{950A0CF2-5F95-475F-92E7-E393E757B023}" srcOrd="0" destOrd="0" parTransId="{20EBE529-BBDB-435D-B6C4-ED9610B2322D}" sibTransId="{5AA7E4BA-C66C-470C-850D-8C65C279D50F}"/>
    <dgm:cxn modelId="{634F487E-F21E-4767-B89A-E255004B9033}" type="presOf" srcId="{338F04E2-DEAD-4C4C-AF62-106EEF734109}" destId="{F4ADB552-F25E-47BB-ADC0-474E137A0B38}" srcOrd="0" destOrd="0" presId="urn:microsoft.com/office/officeart/2005/8/layout/hProcess7"/>
    <dgm:cxn modelId="{22FD41A4-1386-4BD1-AAB7-F6302F5A54B4}" srcId="{338F04E2-DEAD-4C4C-AF62-106EEF734109}" destId="{82B546D6-ACF7-499A-ADC2-1225CE38AAB9}" srcOrd="2" destOrd="0" parTransId="{7F989A1F-F6FA-41E5-A939-1B547FD38862}" sibTransId="{B3B98451-4DB0-4E71-8E25-D240C04ED5B1}"/>
    <dgm:cxn modelId="{F400B9AA-BC26-45AA-B47F-D626DD7A6AAD}" type="presParOf" srcId="{F4ADB552-F25E-47BB-ADC0-474E137A0B38}" destId="{F26F9BFC-148B-4F0F-A560-4019CF530F1A}" srcOrd="0" destOrd="0" presId="urn:microsoft.com/office/officeart/2005/8/layout/hProcess7"/>
    <dgm:cxn modelId="{DD0AA35E-2673-4858-B661-AE87E9568B5F}" type="presParOf" srcId="{F26F9BFC-148B-4F0F-A560-4019CF530F1A}" destId="{077D6693-0351-49D8-82F8-74784E40686E}" srcOrd="0" destOrd="0" presId="urn:microsoft.com/office/officeart/2005/8/layout/hProcess7"/>
    <dgm:cxn modelId="{FC385038-3375-4C93-9724-6994949B12E6}" type="presParOf" srcId="{F26F9BFC-148B-4F0F-A560-4019CF530F1A}" destId="{37A53FDB-E644-41A2-88DE-E64D2343B8A3}" srcOrd="1" destOrd="0" presId="urn:microsoft.com/office/officeart/2005/8/layout/hProcess7"/>
    <dgm:cxn modelId="{A672C529-C531-42DC-A414-2C06C6C75C2D}" type="presParOf" srcId="{F26F9BFC-148B-4F0F-A560-4019CF530F1A}" destId="{69EB5DA1-B3F0-44C8-AEB1-B51B48B2C821}" srcOrd="2" destOrd="0" presId="urn:microsoft.com/office/officeart/2005/8/layout/hProcess7"/>
    <dgm:cxn modelId="{0AF896D9-0543-497F-817B-0E43BFF74D72}" type="presParOf" srcId="{F4ADB552-F25E-47BB-ADC0-474E137A0B38}" destId="{99956A0C-2FEB-48A5-B18A-9865D013D379}" srcOrd="1" destOrd="0" presId="urn:microsoft.com/office/officeart/2005/8/layout/hProcess7"/>
    <dgm:cxn modelId="{562CDD19-C940-4403-A644-9FB797F53E3A}" type="presParOf" srcId="{F4ADB552-F25E-47BB-ADC0-474E137A0B38}" destId="{6F56910C-5B9A-4F46-A33E-87B9AD2A5453}" srcOrd="2" destOrd="0" presId="urn:microsoft.com/office/officeart/2005/8/layout/hProcess7"/>
    <dgm:cxn modelId="{8BA74B24-146E-4888-B1DB-FC89257E7C30}" type="presParOf" srcId="{6F56910C-5B9A-4F46-A33E-87B9AD2A5453}" destId="{E3978C9E-1F4E-481E-8070-0CC6B9DEFA83}" srcOrd="0" destOrd="0" presId="urn:microsoft.com/office/officeart/2005/8/layout/hProcess7"/>
    <dgm:cxn modelId="{AE41CAFE-62E8-418F-A56D-101D8891BCF0}" type="presParOf" srcId="{6F56910C-5B9A-4F46-A33E-87B9AD2A5453}" destId="{FB453854-77A4-41D4-A6B6-217890DFFCDA}" srcOrd="1" destOrd="0" presId="urn:microsoft.com/office/officeart/2005/8/layout/hProcess7"/>
    <dgm:cxn modelId="{F89AF3AD-AA73-4731-8FA9-4EB5C6B1F3D2}" type="presParOf" srcId="{6F56910C-5B9A-4F46-A33E-87B9AD2A5453}" destId="{EFC979E7-A202-4590-A199-518EF925A4E7}" srcOrd="2" destOrd="0" presId="urn:microsoft.com/office/officeart/2005/8/layout/hProcess7"/>
    <dgm:cxn modelId="{BF68FBE9-6DBC-41F1-A135-FE9D7D282FA1}" type="presParOf" srcId="{F4ADB552-F25E-47BB-ADC0-474E137A0B38}" destId="{03DC23BA-8C39-4AA3-B7E2-67F296D5F0E9}" srcOrd="3" destOrd="0" presId="urn:microsoft.com/office/officeart/2005/8/layout/hProcess7"/>
    <dgm:cxn modelId="{DE864C92-35D8-42DE-AC7D-E1CFCCC2DB7F}" type="presParOf" srcId="{F4ADB552-F25E-47BB-ADC0-474E137A0B38}" destId="{CAE5A50B-B958-4C1A-9E83-B46885C48A80}" srcOrd="4" destOrd="0" presId="urn:microsoft.com/office/officeart/2005/8/layout/hProcess7"/>
    <dgm:cxn modelId="{3DC69C89-D63E-43B8-AC8F-378E3CEB0507}" type="presParOf" srcId="{CAE5A50B-B958-4C1A-9E83-B46885C48A80}" destId="{AFFD9D55-D91C-4DA1-8F5D-E753A3AC79E2}" srcOrd="0" destOrd="0" presId="urn:microsoft.com/office/officeart/2005/8/layout/hProcess7"/>
    <dgm:cxn modelId="{5D439E46-7A68-4575-AF46-0EDD6A534DB1}" type="presParOf" srcId="{CAE5A50B-B958-4C1A-9E83-B46885C48A80}" destId="{BA82CDBF-E8CD-486C-ADF7-214AC10DD91D}" srcOrd="1" destOrd="0" presId="urn:microsoft.com/office/officeart/2005/8/layout/hProcess7"/>
    <dgm:cxn modelId="{665A2B54-4AB5-4B67-A553-770A9DE04B3E}" type="presParOf" srcId="{CAE5A50B-B958-4C1A-9E83-B46885C48A80}" destId="{E25661DA-E187-4DDA-8A46-EFE4578C5231}" srcOrd="2" destOrd="0" presId="urn:microsoft.com/office/officeart/2005/8/layout/hProcess7"/>
    <dgm:cxn modelId="{D80DE7FB-ABD7-452A-89A2-7C63BAB2AEEA}" type="presParOf" srcId="{F4ADB552-F25E-47BB-ADC0-474E137A0B38}" destId="{BDCB22DA-98D4-4C0F-AE44-057CA3D21930}" srcOrd="5" destOrd="0" presId="urn:microsoft.com/office/officeart/2005/8/layout/hProcess7"/>
    <dgm:cxn modelId="{827566C6-4928-4E68-9751-DC2F9325CF83}" type="presParOf" srcId="{F4ADB552-F25E-47BB-ADC0-474E137A0B38}" destId="{7F1D84C8-B5B4-4D4E-9A03-71E5A85C275B}" srcOrd="6" destOrd="0" presId="urn:microsoft.com/office/officeart/2005/8/layout/hProcess7"/>
    <dgm:cxn modelId="{78389287-4402-4D90-A9B0-5282840666AD}" type="presParOf" srcId="{7F1D84C8-B5B4-4D4E-9A03-71E5A85C275B}" destId="{86C22021-5006-42BB-AFD5-026FF8C051DD}" srcOrd="0" destOrd="0" presId="urn:microsoft.com/office/officeart/2005/8/layout/hProcess7"/>
    <dgm:cxn modelId="{35302EDD-22DC-496C-BD3D-43BD9B79860C}" type="presParOf" srcId="{7F1D84C8-B5B4-4D4E-9A03-71E5A85C275B}" destId="{F70EE542-4C77-45CB-8F93-A9CDCA25FC2B}" srcOrd="1" destOrd="0" presId="urn:microsoft.com/office/officeart/2005/8/layout/hProcess7"/>
    <dgm:cxn modelId="{9565A87A-E675-4492-B075-1B1D7114276E}" type="presParOf" srcId="{7F1D84C8-B5B4-4D4E-9A03-71E5A85C275B}" destId="{C0504F74-7E68-42BD-8BF6-C6CBEBEFFD7F}" srcOrd="2" destOrd="0" presId="urn:microsoft.com/office/officeart/2005/8/layout/hProcess7"/>
    <dgm:cxn modelId="{4BD4629B-2633-4974-AFD6-1058B8937D31}" type="presParOf" srcId="{F4ADB552-F25E-47BB-ADC0-474E137A0B38}" destId="{025A36AF-D4AB-4FB7-83BB-ED57A13B6EF4}" srcOrd="7" destOrd="0" presId="urn:microsoft.com/office/officeart/2005/8/layout/hProcess7"/>
    <dgm:cxn modelId="{EBCE89F4-B726-4C13-BA64-023D294A8C12}" type="presParOf" srcId="{F4ADB552-F25E-47BB-ADC0-474E137A0B38}" destId="{1E05AE51-4902-46E3-BA47-67F5E79C4A30}" srcOrd="8" destOrd="0" presId="urn:microsoft.com/office/officeart/2005/8/layout/hProcess7"/>
    <dgm:cxn modelId="{EF2C529F-FFE3-460F-AD0F-C58807A16098}" type="presParOf" srcId="{1E05AE51-4902-46E3-BA47-67F5E79C4A30}" destId="{93F749FD-CF3C-4D43-9D2A-3BB6329AFC4F}" srcOrd="0" destOrd="0" presId="urn:microsoft.com/office/officeart/2005/8/layout/hProcess7"/>
    <dgm:cxn modelId="{8388354F-063D-4BF5-B1A2-6B431CA3D391}" type="presParOf" srcId="{1E05AE51-4902-46E3-BA47-67F5E79C4A30}" destId="{BC42DA05-E54C-4B57-8228-E197DC9BF462}" srcOrd="1" destOrd="0" presId="urn:microsoft.com/office/officeart/2005/8/layout/hProcess7"/>
    <dgm:cxn modelId="{C63126F8-550A-4783-9992-2F54A56BAADC}" type="presParOf" srcId="{1E05AE51-4902-46E3-BA47-67F5E79C4A30}" destId="{CB5B2A0A-EDDD-4ACA-8859-BAEAF5E291AA}" srcOrd="2" destOrd="0" presId="urn:microsoft.com/office/officeart/2005/8/layout/hProcess7"/>
    <dgm:cxn modelId="{43E0A3D0-A2D4-4F62-8451-3B23FC7F5E39}" type="presParOf" srcId="{F4ADB552-F25E-47BB-ADC0-474E137A0B38}" destId="{3FA87475-9357-4F73-AAB7-BE303EF6DB42}" srcOrd="9" destOrd="0" presId="urn:microsoft.com/office/officeart/2005/8/layout/hProcess7"/>
    <dgm:cxn modelId="{68E33002-BA9A-48AC-8E11-07DF8EB1FBE3}" type="presParOf" srcId="{F4ADB552-F25E-47BB-ADC0-474E137A0B38}" destId="{94CC0C3D-6304-4862-A1AA-1840B3BE7603}" srcOrd="10" destOrd="0" presId="urn:microsoft.com/office/officeart/2005/8/layout/hProcess7"/>
    <dgm:cxn modelId="{80CB866A-3CDF-4E7E-B25C-F1A9B067C848}" type="presParOf" srcId="{94CC0C3D-6304-4862-A1AA-1840B3BE7603}" destId="{FEB4DFCA-9D5D-4443-A74B-DC46120696DF}" srcOrd="0" destOrd="0" presId="urn:microsoft.com/office/officeart/2005/8/layout/hProcess7"/>
    <dgm:cxn modelId="{50DE211C-3208-4B66-A6CE-68EEB6BD37E6}" type="presParOf" srcId="{94CC0C3D-6304-4862-A1AA-1840B3BE7603}" destId="{DC116835-CFEC-47DB-9CCF-519AA624FABE}" srcOrd="1" destOrd="0" presId="urn:microsoft.com/office/officeart/2005/8/layout/hProcess7"/>
    <dgm:cxn modelId="{B8DDCFD0-39A9-43DE-AD2E-4D81643CAF5C}" type="presParOf" srcId="{94CC0C3D-6304-4862-A1AA-1840B3BE7603}" destId="{9F415B0F-1185-469A-B4E8-FAD358C2A4CC}" srcOrd="2" destOrd="0" presId="urn:microsoft.com/office/officeart/2005/8/layout/hProcess7"/>
    <dgm:cxn modelId="{0DF4DB27-0311-4B6A-AC3C-3F1A9B023CFF}" type="presParOf" srcId="{F4ADB552-F25E-47BB-ADC0-474E137A0B38}" destId="{F656232E-CFA8-4009-9DD2-9414A564F37E}" srcOrd="11" destOrd="0" presId="urn:microsoft.com/office/officeart/2005/8/layout/hProcess7"/>
    <dgm:cxn modelId="{502F42A8-5743-4D3C-8F7D-BCB8FD8EDCA1}" type="presParOf" srcId="{F4ADB552-F25E-47BB-ADC0-474E137A0B38}" destId="{8284CEF1-4A7D-4C5E-9A0E-2EAC34A0F9EF}" srcOrd="12" destOrd="0" presId="urn:microsoft.com/office/officeart/2005/8/layout/hProcess7"/>
    <dgm:cxn modelId="{21696AB4-197C-42A5-92CA-1B607AE77EA1}" type="presParOf" srcId="{8284CEF1-4A7D-4C5E-9A0E-2EAC34A0F9EF}" destId="{385A6B3D-C46C-44A1-98C1-9823F1FB66C3}" srcOrd="0" destOrd="0" presId="urn:microsoft.com/office/officeart/2005/8/layout/hProcess7"/>
    <dgm:cxn modelId="{42353095-2D85-4405-95B6-2D7B6ECBEB04}" type="presParOf" srcId="{8284CEF1-4A7D-4C5E-9A0E-2EAC34A0F9EF}" destId="{E898390A-1F53-4530-9757-8D7EF8075B7E}" srcOrd="1" destOrd="0" presId="urn:microsoft.com/office/officeart/2005/8/layout/hProcess7"/>
    <dgm:cxn modelId="{FDBE0446-75B5-44B6-B28E-94F8C0B36CD3}" type="presParOf" srcId="{8284CEF1-4A7D-4C5E-9A0E-2EAC34A0F9EF}" destId="{6D5AEBDA-B92F-45D6-B665-625FAFA93B59}" srcOrd="2" destOrd="0" presId="urn:microsoft.com/office/officeart/2005/8/layout/hProcess7"/>
    <dgm:cxn modelId="{265B313C-92AF-4AEC-B4F2-7C25847240A4}" type="presParOf" srcId="{F4ADB552-F25E-47BB-ADC0-474E137A0B38}" destId="{3E1E12A7-E3F3-49B8-B187-B2AD63F9C237}" srcOrd="13" destOrd="0" presId="urn:microsoft.com/office/officeart/2005/8/layout/hProcess7"/>
    <dgm:cxn modelId="{04DCF9CC-73F6-4919-ABF4-DC9D71D9A7D2}" type="presParOf" srcId="{F4ADB552-F25E-47BB-ADC0-474E137A0B38}" destId="{228D9B8A-FF4B-46F9-AE45-06C7725A0CEF}" srcOrd="14" destOrd="0" presId="urn:microsoft.com/office/officeart/2005/8/layout/hProcess7"/>
    <dgm:cxn modelId="{DBCFF808-0740-4745-BC48-E1EDA873794D}" type="presParOf" srcId="{228D9B8A-FF4B-46F9-AE45-06C7725A0CEF}" destId="{A29EE443-660A-43D7-A308-3FEFB8C78289}" srcOrd="0" destOrd="0" presId="urn:microsoft.com/office/officeart/2005/8/layout/hProcess7"/>
    <dgm:cxn modelId="{C9A86285-7601-4994-A532-C0C8FC30408C}" type="presParOf" srcId="{228D9B8A-FF4B-46F9-AE45-06C7725A0CEF}" destId="{57AA99EA-8A05-43BC-8854-B2732C90BE37}" srcOrd="1" destOrd="0" presId="urn:microsoft.com/office/officeart/2005/8/layout/hProcess7"/>
    <dgm:cxn modelId="{1524850C-52D6-4F8E-9E5E-7860B35D9F71}" type="presParOf" srcId="{228D9B8A-FF4B-46F9-AE45-06C7725A0CEF}" destId="{A7AEDD3E-0207-49BC-B855-CA7EE409252F}" srcOrd="2" destOrd="0" presId="urn:microsoft.com/office/officeart/2005/8/layout/hProcess7"/>
    <dgm:cxn modelId="{A3E28B16-6593-4977-86EC-C2A4528865A5}" type="presParOf" srcId="{F4ADB552-F25E-47BB-ADC0-474E137A0B38}" destId="{D3614595-7F06-42BB-9F40-F6FC035512E2}" srcOrd="15" destOrd="0" presId="urn:microsoft.com/office/officeart/2005/8/layout/hProcess7"/>
    <dgm:cxn modelId="{7BCDE494-0D77-49D3-A452-01F36E37710D}" type="presParOf" srcId="{F4ADB552-F25E-47BB-ADC0-474E137A0B38}" destId="{BD48549C-7CFD-402E-B39A-AAF45B6943C9}" srcOrd="16" destOrd="0" presId="urn:microsoft.com/office/officeart/2005/8/layout/hProcess7"/>
    <dgm:cxn modelId="{E1AF7704-A2E6-4F55-9813-105F91B9F889}" type="presParOf" srcId="{BD48549C-7CFD-402E-B39A-AAF45B6943C9}" destId="{6FAECA16-ABDA-4A39-B908-ECF446F4F11B}" srcOrd="0" destOrd="0" presId="urn:microsoft.com/office/officeart/2005/8/layout/hProcess7"/>
    <dgm:cxn modelId="{6CEF55AC-C983-4F6D-A5A0-16CC245C3319}" type="presParOf" srcId="{BD48549C-7CFD-402E-B39A-AAF45B6943C9}" destId="{73152151-4A9C-492B-84AF-BA1466A8DE60}" srcOrd="1" destOrd="0" presId="urn:microsoft.com/office/officeart/2005/8/layout/hProcess7"/>
    <dgm:cxn modelId="{A9A73D31-46C5-40CF-B9AA-A92A716172E7}" type="presParOf" srcId="{BD48549C-7CFD-402E-B39A-AAF45B6943C9}" destId="{9F5FD607-114E-4F70-AF78-D560922408F7}" srcOrd="2" destOrd="0" presId="urn:microsoft.com/office/officeart/2005/8/layout/hProcess7"/>
    <dgm:cxn modelId="{C45AA50A-A7A7-4958-80D3-770674C7D378}" type="presParOf" srcId="{F4ADB552-F25E-47BB-ADC0-474E137A0B38}" destId="{A34CD8DF-3E42-4342-B88A-C2990C7F187C}" srcOrd="17" destOrd="0" presId="urn:microsoft.com/office/officeart/2005/8/layout/hProcess7"/>
    <dgm:cxn modelId="{58EC5E02-5F3F-48E1-A23C-4B2CD1C0CA5B}" type="presParOf" srcId="{F4ADB552-F25E-47BB-ADC0-474E137A0B38}" destId="{E908AA0B-E1A6-47E9-A502-8D8212E0F934}" srcOrd="18" destOrd="0" presId="urn:microsoft.com/office/officeart/2005/8/layout/hProcess7"/>
    <dgm:cxn modelId="{3367F94E-DB12-4BF6-A064-88B78D9DBD9C}" type="presParOf" srcId="{E908AA0B-E1A6-47E9-A502-8D8212E0F934}" destId="{C39E33F5-AE1B-477C-A7E3-6155843B67F5}" srcOrd="0" destOrd="0" presId="urn:microsoft.com/office/officeart/2005/8/layout/hProcess7"/>
    <dgm:cxn modelId="{753703DC-CA29-45D1-B645-9B51AC9A5C70}" type="presParOf" srcId="{E908AA0B-E1A6-47E9-A502-8D8212E0F934}" destId="{0D4361A8-59B3-477F-8855-E1D49397F5B5}" srcOrd="1" destOrd="0" presId="urn:microsoft.com/office/officeart/2005/8/layout/hProcess7"/>
    <dgm:cxn modelId="{A0D40374-0478-453C-A217-EC094E3C8607}" type="presParOf" srcId="{E908AA0B-E1A6-47E9-A502-8D8212E0F934}" destId="{DA341866-8A6F-4A33-ACD6-A7530E4FB411}" srcOrd="2" destOrd="0" presId="urn:microsoft.com/office/officeart/2005/8/layout/hProcess7"/>
    <dgm:cxn modelId="{64352643-F8E3-46DB-9B61-5C6A7FB978EF}" type="presParOf" srcId="{F4ADB552-F25E-47BB-ADC0-474E137A0B38}" destId="{B674292F-4F9A-4300-9CFC-2E52461CB25A}" srcOrd="19" destOrd="0" presId="urn:microsoft.com/office/officeart/2005/8/layout/hProcess7"/>
    <dgm:cxn modelId="{0F7C0BFC-ECDB-419F-93DC-5F5E67FC8534}" type="presParOf" srcId="{F4ADB552-F25E-47BB-ADC0-474E137A0B38}" destId="{14E77FE1-5CF7-4C52-80FA-76A43F314DD4}" srcOrd="20" destOrd="0" presId="urn:microsoft.com/office/officeart/2005/8/layout/hProcess7"/>
    <dgm:cxn modelId="{83FEED2E-3E93-4766-955A-C899553D144D}" type="presParOf" srcId="{14E77FE1-5CF7-4C52-80FA-76A43F314DD4}" destId="{5F02F58F-B65C-412E-BF78-7603CB1BE528}" srcOrd="0" destOrd="0" presId="urn:microsoft.com/office/officeart/2005/8/layout/hProcess7"/>
    <dgm:cxn modelId="{0D871749-B57B-4047-8862-80DFCC85CDCE}" type="presParOf" srcId="{14E77FE1-5CF7-4C52-80FA-76A43F314DD4}" destId="{11007AAA-E1B7-4899-B07D-C00C98441DF7}" srcOrd="1" destOrd="0" presId="urn:microsoft.com/office/officeart/2005/8/layout/hProcess7"/>
    <dgm:cxn modelId="{B40A1105-A6CF-46F8-93B0-9D5849E5B877}" type="presParOf" srcId="{14E77FE1-5CF7-4C52-80FA-76A43F314DD4}" destId="{903D790A-48BB-4CB4-AEA9-F485E4DC03C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4C39-6BF0-470A-A199-60F6BC6EF754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00C2-1651-46EC-9815-9D6B691C53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5D02-6046-417D-80EE-589180C8DA6F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C1B56-DE4D-414B-AA10-8AC1D40AD4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0327-C000-4F16-8AF2-24F00D5E4288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2978F-7E15-4DB3-A171-04527E9ECD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D5DEB-21E3-42D9-B9E7-36C202C79A6E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A66AE-6606-45FA-B9D3-22A09A0F6B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61402-E925-43D5-913A-8D025C3625DF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F7D2-45A4-4EFE-8D00-E5E2117311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73247-76AE-4874-AC3F-B49F7BAC005E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D521-0287-43A5-A8D7-D6B54345E2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2875-94C9-43F9-9A78-0DDB647C7915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081D-3F3D-47C7-A43A-E42B427F72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8C1F0-2AB9-476C-9965-E55B75AA5F23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4B6C5-1199-4FE2-9B71-8CCEDD0C9E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86EF-8BC9-4F86-8ECF-0D7A6A90807F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84F3-FE26-469B-91D2-8624AC704E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AA323-AC51-40EF-9F9F-A16F965BBE9F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6332-5443-4423-A5F3-0801C397C4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432D7-20B1-4980-901A-28FD3DD70605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8EA85-5AC7-4870-9F21-25111EA6B9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54DBC0-735E-402A-95F5-75935770580D}" type="datetimeFigureOut">
              <a:rPr lang="fr-FR"/>
              <a:pPr>
                <a:defRPr/>
              </a:pPr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3B2867-7FDC-451C-A954-BD78751AF0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92500" y="274638"/>
            <a:ext cx="51943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Napoléon Bonaparte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750" y="260350"/>
            <a:ext cx="2808288" cy="30241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2"/>
          </p:nvPr>
        </p:nvGraphicFramePr>
        <p:xfrm>
          <a:off x="341530" y="5373216"/>
          <a:ext cx="846094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92500" y="1484313"/>
            <a:ext cx="5183188" cy="18002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Né en 1769 et mort en 1821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Nationalité : française (né en Corse)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Profession : soldat puis général puis consul puis empereur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9750" y="3357563"/>
            <a:ext cx="8135938" cy="1727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mtClean="0">
                <a:solidFill>
                  <a:srgbClr val="000000"/>
                </a:solidFill>
              </a:rPr>
              <a:t>Il remporte des batailles en Egypte et en Russie par exemple.</a:t>
            </a:r>
          </a:p>
          <a:p>
            <a:r>
              <a:rPr lang="fr-FR" smtClean="0">
                <a:solidFill>
                  <a:srgbClr val="000000"/>
                </a:solidFill>
              </a:rPr>
              <a:t>Il crée le Code civil et le franc.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6588125" y="5084763"/>
            <a:ext cx="215900" cy="28892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4213" y="260350"/>
            <a:ext cx="2519362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443663" y="6488113"/>
            <a:ext cx="2592387" cy="392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>
                <a:solidFill>
                  <a:srgbClr val="000000"/>
                </a:solidFill>
              </a:rPr>
              <a:t>Mohammed, avril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'identité histo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carte d'identité histoire</Template>
  <TotalTime>36</TotalTime>
  <Words>44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Arial</vt:lpstr>
      <vt:lpstr>carte d'identité histoire</vt:lpstr>
      <vt:lpstr>Napoléon Bonaparte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Napoléon Bonaparte</dc:title>
  <dc:creator>Pierre LIGNEE</dc:creator>
  <cp:lastModifiedBy>LIGNEE</cp:lastModifiedBy>
  <cp:revision>5</cp:revision>
  <dcterms:created xsi:type="dcterms:W3CDTF">2013-04-03T16:31:08Z</dcterms:created>
  <dcterms:modified xsi:type="dcterms:W3CDTF">2013-04-08T08:04:05Z</dcterms:modified>
</cp:coreProperties>
</file>